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y="8778225" cx="11704300"/>
  <p:notesSz cx="8778225" cy="117043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1c13d433a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b1c13d433a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b1c13d433a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1c13d433a_2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b1c13d433a_2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b1c13d433a_2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1c13d433a_2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b1c13d433a_2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b1c13d433a_2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1c13d433a_2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b1c13d433a_2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b1c13d433a_2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1c13d433a_2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b1c13d433a_2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b1c13d433a_2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1c13d433a_2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b1c13d433a_2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b1c13d433a_2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1c13d433a_2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b1c13d433a_2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b1c13d433a_2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1c13d433a_3_3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b1c13d433a_3_3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b1c13d433a_3_3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1c13d433a_3_4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b1c13d433a_3_4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b1c13d433a_3_4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b1c13d433a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b1c13d433a_2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b1c13d433a_2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1c13d433a_3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b1c13d433a_3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b1c13d433a_3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b1c13d433a_2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b1c13d433a_2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b1c13d433a_2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1c13d433a_2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b1c13d433a_2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b1c13d433a_2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1c13d433a_2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b1c13d433a_2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b1c13d433a_2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1c13d433a_2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b1c13d433a_2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b1c13d433a_2_1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1c13d433a_2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b1c13d433a_2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b1c13d433a_2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1c13d433a_2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b1c13d433a_2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b1c13d433a_2_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b1c13d433a_3_3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gb1c13d433a_3_3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gb1c13d433a_3_3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1c13d433a_3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b1c13d433a_3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b1c13d433a_3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1c13d433a_3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b1c13d433a_3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b1c13d433a_3_1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b1c13d433a_3_3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b1c13d433a_3_3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b1c13d433a_3_3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1c13d433a_3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b1c13d433a_3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b1c13d433a_3_2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b1c13d433a_3_2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b1c13d433a_3_2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b1c13d433a_3_2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1c13d433a_3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b1c13d433a_3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b1c13d433a_3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1c13d433a_3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b1c13d433a_3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b1c13d433a_3_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b1c13d433a_3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b1c13d433a_3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b1c13d433a_3_2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b1c13d433a_3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b1c13d433a_3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b1c13d433a_3_2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b1c13d433a_3_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b1c13d433a_3_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b1c13d433a_3_2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1c13d433a_3_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b1c13d433a_3_2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b1c13d433a_3_2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b1c13d433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b1c13d433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b1c13d433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b1c13d433a_3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b1c13d433a_3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b1c13d433a_3_1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b1c13d433a_3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b1c13d433a_3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b1c13d433a_3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b1c13d433a_3_3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b1c13d433a_3_3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b1c13d433a_3_3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b1c13d433a_3_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b1c13d433a_3_3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b1c13d433a_3_3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b1c13d433a_3_3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b1c13d433a_3_3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b1c13d433a_3_3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b1c13d433a_3_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b1c13d433a_3_3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b1c13d433a_3_3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b1c13d433a_3_4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b1c13d433a_3_4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b1c13d433a_3_4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1c13d433a_1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b1c13d433a_1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b1c13d433a_1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1c13d433a_1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b1c13d433a_1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b1c13d433a_1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1c13d433a_1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b1c13d433a_1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b1c13d433a_1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5" Type="http://schemas.openxmlformats.org/officeDocument/2006/relationships/image" Target="../media/image54.png"/><Relationship Id="rId6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5" Type="http://schemas.openxmlformats.org/officeDocument/2006/relationships/image" Target="../media/image54.png"/><Relationship Id="rId6" Type="http://schemas.openxmlformats.org/officeDocument/2006/relationships/image" Target="../media/image1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5" Type="http://schemas.openxmlformats.org/officeDocument/2006/relationships/image" Target="../media/image54.png"/><Relationship Id="rId6" Type="http://schemas.openxmlformats.org/officeDocument/2006/relationships/image" Target="../media/image10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5" Type="http://schemas.openxmlformats.org/officeDocument/2006/relationships/image" Target="../media/image54.png"/><Relationship Id="rId6" Type="http://schemas.openxmlformats.org/officeDocument/2006/relationships/image" Target="../media/image10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5" Type="http://schemas.openxmlformats.org/officeDocument/2006/relationships/image" Target="../media/image54.png"/><Relationship Id="rId6" Type="http://schemas.openxmlformats.org/officeDocument/2006/relationships/image" Target="../media/image9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Relationship Id="rId6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Relationship Id="rId6" Type="http://schemas.openxmlformats.org/officeDocument/2006/relationships/image" Target="../media/image5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Relationship Id="rId6" Type="http://schemas.openxmlformats.org/officeDocument/2006/relationships/image" Target="../media/image6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Relationship Id="rId6" Type="http://schemas.openxmlformats.org/officeDocument/2006/relationships/image" Target="../media/image64.png"/><Relationship Id="rId7" Type="http://schemas.openxmlformats.org/officeDocument/2006/relationships/image" Target="../media/image6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Relationship Id="rId6" Type="http://schemas.openxmlformats.org/officeDocument/2006/relationships/image" Target="../media/image74.png"/><Relationship Id="rId7" Type="http://schemas.openxmlformats.org/officeDocument/2006/relationships/image" Target="../media/image65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.png"/><Relationship Id="rId11" Type="http://schemas.openxmlformats.org/officeDocument/2006/relationships/image" Target="../media/image5.png"/><Relationship Id="rId10" Type="http://schemas.openxmlformats.org/officeDocument/2006/relationships/image" Target="../media/image15.png"/><Relationship Id="rId13" Type="http://schemas.openxmlformats.org/officeDocument/2006/relationships/image" Target="../media/image18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5" Type="http://schemas.openxmlformats.org/officeDocument/2006/relationships/image" Target="../media/image21.png"/><Relationship Id="rId14" Type="http://schemas.openxmlformats.org/officeDocument/2006/relationships/image" Target="../media/image7.png"/><Relationship Id="rId17" Type="http://schemas.openxmlformats.org/officeDocument/2006/relationships/image" Target="../media/image16.png"/><Relationship Id="rId16" Type="http://schemas.openxmlformats.org/officeDocument/2006/relationships/image" Target="../media/image12.png"/><Relationship Id="rId5" Type="http://schemas.openxmlformats.org/officeDocument/2006/relationships/image" Target="../media/image3.png"/><Relationship Id="rId19" Type="http://schemas.openxmlformats.org/officeDocument/2006/relationships/image" Target="../media/image20.png"/><Relationship Id="rId6" Type="http://schemas.openxmlformats.org/officeDocument/2006/relationships/image" Target="../media/image8.png"/><Relationship Id="rId18" Type="http://schemas.openxmlformats.org/officeDocument/2006/relationships/image" Target="../media/image24.png"/><Relationship Id="rId7" Type="http://schemas.openxmlformats.org/officeDocument/2006/relationships/image" Target="../media/image2.png"/><Relationship Id="rId8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Relationship Id="rId6" Type="http://schemas.openxmlformats.org/officeDocument/2006/relationships/image" Target="../media/image70.png"/><Relationship Id="rId7" Type="http://schemas.openxmlformats.org/officeDocument/2006/relationships/image" Target="../media/image6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Relationship Id="rId5" Type="http://schemas.openxmlformats.org/officeDocument/2006/relationships/image" Target="../media/image59.png"/><Relationship Id="rId6" Type="http://schemas.openxmlformats.org/officeDocument/2006/relationships/image" Target="../media/image6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6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67.png"/><Relationship Id="rId7" Type="http://schemas.openxmlformats.org/officeDocument/2006/relationships/image" Target="../media/image7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6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160.png"/><Relationship Id="rId7" Type="http://schemas.openxmlformats.org/officeDocument/2006/relationships/image" Target="../media/image7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6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75.png"/><Relationship Id="rId7" Type="http://schemas.openxmlformats.org/officeDocument/2006/relationships/image" Target="../media/image8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6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78.png"/><Relationship Id="rId7" Type="http://schemas.openxmlformats.org/officeDocument/2006/relationships/image" Target="../media/image7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7.png"/><Relationship Id="rId4" Type="http://schemas.openxmlformats.org/officeDocument/2006/relationships/image" Target="../media/image81.png"/><Relationship Id="rId5" Type="http://schemas.openxmlformats.org/officeDocument/2006/relationships/image" Target="../media/image79.png"/><Relationship Id="rId6" Type="http://schemas.openxmlformats.org/officeDocument/2006/relationships/image" Target="../media/image7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0.png"/><Relationship Id="rId4" Type="http://schemas.openxmlformats.org/officeDocument/2006/relationships/image" Target="../media/image82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90.png"/><Relationship Id="rId10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7.png"/><Relationship Id="rId5" Type="http://schemas.openxmlformats.org/officeDocument/2006/relationships/image" Target="../media/image126.png"/><Relationship Id="rId6" Type="http://schemas.openxmlformats.org/officeDocument/2006/relationships/image" Target="../media/image111.png"/><Relationship Id="rId7" Type="http://schemas.openxmlformats.org/officeDocument/2006/relationships/image" Target="../media/image110.png"/><Relationship Id="rId8" Type="http://schemas.openxmlformats.org/officeDocument/2006/relationships/image" Target="../media/image8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6.png"/><Relationship Id="rId4" Type="http://schemas.openxmlformats.org/officeDocument/2006/relationships/image" Target="../media/image85.png"/><Relationship Id="rId5" Type="http://schemas.openxmlformats.org/officeDocument/2006/relationships/image" Target="../media/image173.png"/><Relationship Id="rId6" Type="http://schemas.openxmlformats.org/officeDocument/2006/relationships/image" Target="../media/image98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7.png"/><Relationship Id="rId4" Type="http://schemas.openxmlformats.org/officeDocument/2006/relationships/image" Target="../media/image30.png"/><Relationship Id="rId9" Type="http://schemas.openxmlformats.org/officeDocument/2006/relationships/image" Target="../media/image42.png"/><Relationship Id="rId5" Type="http://schemas.openxmlformats.org/officeDocument/2006/relationships/image" Target="../media/image40.png"/><Relationship Id="rId6" Type="http://schemas.openxmlformats.org/officeDocument/2006/relationships/image" Target="../media/image52.png"/><Relationship Id="rId7" Type="http://schemas.openxmlformats.org/officeDocument/2006/relationships/image" Target="../media/image41.png"/><Relationship Id="rId8" Type="http://schemas.openxmlformats.org/officeDocument/2006/relationships/image" Target="../media/image4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6.png"/><Relationship Id="rId4" Type="http://schemas.openxmlformats.org/officeDocument/2006/relationships/image" Target="../media/image85.png"/><Relationship Id="rId5" Type="http://schemas.openxmlformats.org/officeDocument/2006/relationships/image" Target="../media/image158.png"/><Relationship Id="rId6" Type="http://schemas.openxmlformats.org/officeDocument/2006/relationships/image" Target="../media/image95.png"/><Relationship Id="rId7" Type="http://schemas.openxmlformats.org/officeDocument/2006/relationships/image" Target="../media/image9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6.png"/><Relationship Id="rId4" Type="http://schemas.openxmlformats.org/officeDocument/2006/relationships/image" Target="../media/image85.png"/><Relationship Id="rId5" Type="http://schemas.openxmlformats.org/officeDocument/2006/relationships/image" Target="../media/image159.png"/><Relationship Id="rId6" Type="http://schemas.openxmlformats.org/officeDocument/2006/relationships/image" Target="../media/image91.png"/><Relationship Id="rId7" Type="http://schemas.openxmlformats.org/officeDocument/2006/relationships/image" Target="../media/image10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6.png"/><Relationship Id="rId4" Type="http://schemas.openxmlformats.org/officeDocument/2006/relationships/image" Target="../media/image85.png"/><Relationship Id="rId5" Type="http://schemas.openxmlformats.org/officeDocument/2006/relationships/image" Target="../media/image166.png"/><Relationship Id="rId6" Type="http://schemas.openxmlformats.org/officeDocument/2006/relationships/image" Target="../media/image9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6.png"/><Relationship Id="rId4" Type="http://schemas.openxmlformats.org/officeDocument/2006/relationships/image" Target="../media/image85.png"/><Relationship Id="rId5" Type="http://schemas.openxmlformats.org/officeDocument/2006/relationships/image" Target="../media/image134.png"/><Relationship Id="rId6" Type="http://schemas.openxmlformats.org/officeDocument/2006/relationships/image" Target="../media/image102.png"/><Relationship Id="rId7" Type="http://schemas.openxmlformats.org/officeDocument/2006/relationships/image" Target="../media/image10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6.png"/><Relationship Id="rId4" Type="http://schemas.openxmlformats.org/officeDocument/2006/relationships/image" Target="../media/image85.png"/><Relationship Id="rId5" Type="http://schemas.openxmlformats.org/officeDocument/2006/relationships/image" Target="../media/image130.png"/><Relationship Id="rId6" Type="http://schemas.openxmlformats.org/officeDocument/2006/relationships/image" Target="../media/image101.pn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7.png"/><Relationship Id="rId10" Type="http://schemas.openxmlformats.org/officeDocument/2006/relationships/image" Target="../media/image108.png"/><Relationship Id="rId13" Type="http://schemas.openxmlformats.org/officeDocument/2006/relationships/image" Target="../media/image112.png"/><Relationship Id="rId1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120.png"/><Relationship Id="rId5" Type="http://schemas.openxmlformats.org/officeDocument/2006/relationships/image" Target="../media/image115.png"/><Relationship Id="rId6" Type="http://schemas.openxmlformats.org/officeDocument/2006/relationships/image" Target="../media/image106.png"/><Relationship Id="rId7" Type="http://schemas.openxmlformats.org/officeDocument/2006/relationships/image" Target="../media/image114.png"/><Relationship Id="rId8" Type="http://schemas.openxmlformats.org/officeDocument/2006/relationships/image" Target="../media/image105.pn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1.png"/><Relationship Id="rId10" Type="http://schemas.openxmlformats.org/officeDocument/2006/relationships/image" Target="../media/image116.png"/><Relationship Id="rId13" Type="http://schemas.openxmlformats.org/officeDocument/2006/relationships/image" Target="../media/image112.png"/><Relationship Id="rId1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122.png"/><Relationship Id="rId5" Type="http://schemas.openxmlformats.org/officeDocument/2006/relationships/image" Target="../media/image129.png"/><Relationship Id="rId6" Type="http://schemas.openxmlformats.org/officeDocument/2006/relationships/image" Target="../media/image106.png"/><Relationship Id="rId7" Type="http://schemas.openxmlformats.org/officeDocument/2006/relationships/image" Target="../media/image127.png"/><Relationship Id="rId8" Type="http://schemas.openxmlformats.org/officeDocument/2006/relationships/image" Target="../media/image105.png"/></Relationships>
</file>

<file path=ppt/slides/_rels/slide3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121.png"/><Relationship Id="rId5" Type="http://schemas.openxmlformats.org/officeDocument/2006/relationships/image" Target="../media/image179.png"/><Relationship Id="rId6" Type="http://schemas.openxmlformats.org/officeDocument/2006/relationships/image" Target="../media/image118.png"/><Relationship Id="rId7" Type="http://schemas.openxmlformats.org/officeDocument/2006/relationships/image" Target="../media/image117.png"/><Relationship Id="rId8" Type="http://schemas.openxmlformats.org/officeDocument/2006/relationships/image" Target="../media/image1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6.png"/><Relationship Id="rId4" Type="http://schemas.openxmlformats.org/officeDocument/2006/relationships/image" Target="../media/image85.png"/><Relationship Id="rId5" Type="http://schemas.openxmlformats.org/officeDocument/2006/relationships/image" Target="../media/image174.png"/><Relationship Id="rId6" Type="http://schemas.openxmlformats.org/officeDocument/2006/relationships/image" Target="../media/image1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6.png"/><Relationship Id="rId4" Type="http://schemas.openxmlformats.org/officeDocument/2006/relationships/image" Target="../media/image85.png"/><Relationship Id="rId5" Type="http://schemas.openxmlformats.org/officeDocument/2006/relationships/image" Target="../media/image175.png"/><Relationship Id="rId6" Type="http://schemas.openxmlformats.org/officeDocument/2006/relationships/image" Target="../media/image151.png"/><Relationship Id="rId7" Type="http://schemas.openxmlformats.org/officeDocument/2006/relationships/image" Target="../media/image124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3" Type="http://schemas.openxmlformats.org/officeDocument/2006/relationships/image" Target="../media/image39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Relationship Id="rId14" Type="http://schemas.openxmlformats.org/officeDocument/2006/relationships/image" Target="../media/image33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36.png"/><Relationship Id="rId8" Type="http://schemas.openxmlformats.org/officeDocument/2006/relationships/image" Target="../media/image4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6.png"/><Relationship Id="rId4" Type="http://schemas.openxmlformats.org/officeDocument/2006/relationships/image" Target="../media/image85.png"/><Relationship Id="rId5" Type="http://schemas.openxmlformats.org/officeDocument/2006/relationships/image" Target="../media/image178.png"/><Relationship Id="rId6" Type="http://schemas.openxmlformats.org/officeDocument/2006/relationships/image" Target="../media/image1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6.png"/><Relationship Id="rId4" Type="http://schemas.openxmlformats.org/officeDocument/2006/relationships/image" Target="../media/image1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2.png"/><Relationship Id="rId4" Type="http://schemas.openxmlformats.org/officeDocument/2006/relationships/image" Target="../media/image1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5.png"/><Relationship Id="rId4" Type="http://schemas.openxmlformats.org/officeDocument/2006/relationships/image" Target="../media/image1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9.png"/><Relationship Id="rId4" Type="http://schemas.openxmlformats.org/officeDocument/2006/relationships/image" Target="../media/image138.png"/><Relationship Id="rId5" Type="http://schemas.openxmlformats.org/officeDocument/2006/relationships/image" Target="../media/image150.png"/><Relationship Id="rId6" Type="http://schemas.openxmlformats.org/officeDocument/2006/relationships/image" Target="../media/image142.png"/><Relationship Id="rId7" Type="http://schemas.openxmlformats.org/officeDocument/2006/relationships/image" Target="../media/image137.png"/><Relationship Id="rId8" Type="http://schemas.openxmlformats.org/officeDocument/2006/relationships/image" Target="../media/image1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5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6.png"/><Relationship Id="rId7" Type="http://schemas.openxmlformats.org/officeDocument/2006/relationships/image" Target="../media/image140.png"/><Relationship Id="rId8" Type="http://schemas.openxmlformats.org/officeDocument/2006/relationships/image" Target="../media/image1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8.png"/><Relationship Id="rId4" Type="http://schemas.openxmlformats.org/officeDocument/2006/relationships/image" Target="../media/image153.png"/><Relationship Id="rId5" Type="http://schemas.openxmlformats.org/officeDocument/2006/relationships/image" Target="../media/image149.png"/><Relationship Id="rId6" Type="http://schemas.openxmlformats.org/officeDocument/2006/relationships/image" Target="../media/image152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7.png"/><Relationship Id="rId4" Type="http://schemas.openxmlformats.org/officeDocument/2006/relationships/image" Target="../media/image156.png"/><Relationship Id="rId5" Type="http://schemas.openxmlformats.org/officeDocument/2006/relationships/image" Target="../media/image169.png"/><Relationship Id="rId6" Type="http://schemas.openxmlformats.org/officeDocument/2006/relationships/image" Target="../media/image172.png"/><Relationship Id="rId7" Type="http://schemas.openxmlformats.org/officeDocument/2006/relationships/image" Target="../media/image161.png"/><Relationship Id="rId8" Type="http://schemas.openxmlformats.org/officeDocument/2006/relationships/image" Target="../media/image16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67.png"/><Relationship Id="rId4" Type="http://schemas.openxmlformats.org/officeDocument/2006/relationships/image" Target="../media/image163.png"/><Relationship Id="rId5" Type="http://schemas.openxmlformats.org/officeDocument/2006/relationships/image" Target="../media/image170.png"/><Relationship Id="rId6" Type="http://schemas.openxmlformats.org/officeDocument/2006/relationships/image" Target="../media/image164.png"/><Relationship Id="rId7" Type="http://schemas.openxmlformats.org/officeDocument/2006/relationships/image" Target="../media/image162.png"/><Relationship Id="rId8" Type="http://schemas.openxmlformats.org/officeDocument/2006/relationships/image" Target="../media/image16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Relationship Id="rId4" Type="http://schemas.openxmlformats.org/officeDocument/2006/relationships/image" Target="../media/image19.png"/><Relationship Id="rId5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5" Type="http://schemas.openxmlformats.org/officeDocument/2006/relationships/image" Target="../media/image34.png"/><Relationship Id="rId6" Type="http://schemas.openxmlformats.org/officeDocument/2006/relationships/image" Target="../media/image8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5" Type="http://schemas.openxmlformats.org/officeDocument/2006/relationships/image" Target="../media/image34.png"/><Relationship Id="rId6" Type="http://schemas.openxmlformats.org/officeDocument/2006/relationships/image" Target="../media/image7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5" Type="http://schemas.openxmlformats.org/officeDocument/2006/relationships/image" Target="../media/image34.png"/><Relationship Id="rId6" Type="http://schemas.openxmlformats.org/officeDocument/2006/relationships/image" Target="../media/image8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5" Type="http://schemas.openxmlformats.org/officeDocument/2006/relationships/image" Target="../media/image34.png"/><Relationship Id="rId6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950" y="1533049"/>
            <a:ext cx="9590770" cy="2121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2950" y="3124962"/>
            <a:ext cx="6457950" cy="1289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" name="Google Shape;1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5810" y="3595878"/>
            <a:ext cx="6457950" cy="15179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" name="Google Shape;20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4268" y="4537710"/>
            <a:ext cx="2091690" cy="127101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2" name="Google Shape;13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3" name="Google Shape;13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8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4" name="Google Shape;13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2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661059"/>
            <a:ext cx="11704299" cy="4334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2" name="Google Shape;14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3" name="Google Shape;14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9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4" name="Google Shape;14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3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257637"/>
            <a:ext cx="11704302" cy="544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2" name="Google Shape;15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3" name="Google Shape;15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9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4" name="Google Shape;15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4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25" y="2421299"/>
            <a:ext cx="11704302" cy="5118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2" name="Google Shape;1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3" name="Google Shape;16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9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4" name="Google Shape;16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5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859559"/>
            <a:ext cx="11704299" cy="5937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2" name="Google Shape;17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3" name="Google Shape;17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9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4" name="Google Shape;17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6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619070"/>
            <a:ext cx="11704302" cy="4596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2" name="Google Shape;18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3" name="Google Shape;18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8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4" name="Google Shape;18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7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" y="1733543"/>
            <a:ext cx="11704324" cy="6604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2" name="Google Shape;19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3" name="Google Shape;19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9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4" name="Google Shape;19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18"/>
          <p:cNvPicPr preferRelativeResize="0"/>
          <p:nvPr/>
        </p:nvPicPr>
        <p:blipFill rotWithShape="1">
          <a:blip r:embed="rId6">
            <a:alphaModFix/>
          </a:blip>
          <a:srcRect b="2018" l="0" r="0" t="0"/>
          <a:stretch/>
        </p:blipFill>
        <p:spPr>
          <a:xfrm>
            <a:off x="21012" y="2139434"/>
            <a:ext cx="11704325" cy="5377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2" name="Google Shape;20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3" name="Google Shape;20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9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4" name="Google Shape;20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" y="2473525"/>
            <a:ext cx="11704327" cy="4709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2" name="Google Shape;21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9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4" name="Google Shape;21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0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654929"/>
            <a:ext cx="11704325" cy="70642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7" name="Google Shape;217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01469" y="793606"/>
            <a:ext cx="1845659" cy="132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3" name="Google Shape;22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4" name="Google Shape;22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9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5" name="Google Shape;22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1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" y="2203897"/>
            <a:ext cx="11704324" cy="52489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8" name="Google Shape;228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28606" y="1341355"/>
            <a:ext cx="1845659" cy="132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" name="Google Shape;2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470" y="11430"/>
            <a:ext cx="3200400" cy="23408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" name="Google Shape;2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940" y="1403604"/>
            <a:ext cx="5486400" cy="1271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" name="Google Shape;3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1613" y="4462986"/>
            <a:ext cx="1856375" cy="1508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" name="Google Shape;31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1787" y="5116211"/>
            <a:ext cx="3277410" cy="1179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" name="Google Shape;32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1483" y="3374565"/>
            <a:ext cx="1460611" cy="16367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" name="Google Shape;33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35615" y="4462986"/>
            <a:ext cx="1856375" cy="1508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" name="Google Shape;34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85789" y="5116211"/>
            <a:ext cx="3277410" cy="1709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" name="Google Shape;35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735485" y="3374708"/>
            <a:ext cx="1460611" cy="16367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" name="Google Shape;36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39617" y="4462986"/>
            <a:ext cx="1856375" cy="1508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" name="Google Shape;37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939617" y="5155502"/>
            <a:ext cx="3277410" cy="1709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" name="Google Shape;38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039487" y="3374708"/>
            <a:ext cx="1460611" cy="16367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" name="Google Shape;39;p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547622" y="4463129"/>
            <a:ext cx="1856375" cy="1508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" name="Google Shape;40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797796" y="5116211"/>
            <a:ext cx="3277410" cy="2240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" name="Google Shape;41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647492" y="3374708"/>
            <a:ext cx="1460611" cy="16367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" name="Google Shape;42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243763" y="4463129"/>
            <a:ext cx="1856375" cy="14904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" name="Google Shape;43;p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151037" y="5155502"/>
            <a:ext cx="3277410" cy="1709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" name="Google Shape;44;p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343489" y="3374708"/>
            <a:ext cx="1460611" cy="163677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4" name="Google Shape;2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5" name="Google Shape;23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9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6" name="Google Shape;23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2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3" y="2263479"/>
            <a:ext cx="11704326" cy="54337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9" name="Google Shape;239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" y="1378173"/>
            <a:ext cx="3881770" cy="132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5" name="Google Shape;24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6" name="Google Shape;24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8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7" name="Google Shape;24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3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00" y="2005902"/>
            <a:ext cx="11704325" cy="5949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5" name="Google Shape;25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6" name="Google Shape;25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9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7" name="Google Shape;25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4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200" y="1657350"/>
            <a:ext cx="10615900" cy="712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0" name="Google Shape;260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76194" y="815356"/>
            <a:ext cx="2491740" cy="132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6" name="Google Shape;26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7" name="Google Shape;26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9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8" name="Google Shape;26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5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" y="1845244"/>
            <a:ext cx="11704297" cy="6845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1" name="Google Shape;271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76194" y="993880"/>
            <a:ext cx="2491740" cy="132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7" name="Google Shape;27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8" name="Google Shape;27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9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9" name="Google Shape;27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6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098450"/>
            <a:ext cx="11704300" cy="60292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2" name="Google Shape;282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685805" y="1223343"/>
            <a:ext cx="2491740" cy="132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8" name="Google Shape;28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9" name="Google Shape;28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9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0" name="Google Shape;29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571694"/>
            <a:ext cx="11704324" cy="4274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3" name="Google Shape;293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28605" y="1710170"/>
            <a:ext cx="2491740" cy="132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9" name="Google Shape;29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" y="-12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0" name="Google Shape;30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9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1" name="Google Shape;30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792490"/>
            <a:ext cx="11704302" cy="356609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8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9" name="Google Shape;30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0" name="Google Shape;31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3040380"/>
            <a:ext cx="7184899" cy="269748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9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7" name="Google Shape;31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0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19" name="Google Shape;31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8960" y="-219178"/>
            <a:ext cx="5486400" cy="127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33044"/>
            <a:ext cx="11704299" cy="417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5706612"/>
            <a:ext cx="11704302" cy="283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2450" y="107800"/>
            <a:ext cx="3131499" cy="305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89850" y="5329212"/>
            <a:ext cx="4514450" cy="10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4" name="Google Shape;324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158063" y="588910"/>
            <a:ext cx="1150715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5" name="Google Shape;325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48970" y="588907"/>
            <a:ext cx="3319129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6" name="Google Shape;326;p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34645" y="5252993"/>
            <a:ext cx="2491740" cy="132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2" name="Google Shape;33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1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4" name="Google Shape;33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8960" y="-219178"/>
            <a:ext cx="5486400" cy="127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400" y="642128"/>
            <a:ext cx="11409527" cy="8136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6" name="Google Shape;33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9605" y="-195182"/>
            <a:ext cx="2491740" cy="132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" name="Google Shape;5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9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" name="Google Shape;5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" name="Google Shape;5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12314" y="6737128"/>
            <a:ext cx="2761202" cy="1682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" name="Google Shape;5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91799" y="6737128"/>
            <a:ext cx="2761202" cy="1682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9258" y="3611880"/>
            <a:ext cx="2761202" cy="1682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" name="Google Shape;57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71702" y="3611880"/>
            <a:ext cx="2761202" cy="1682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" name="Google Shape;58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24146" y="3611880"/>
            <a:ext cx="2761202" cy="168249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5"/>
          <p:cNvSpPr/>
          <p:nvPr/>
        </p:nvSpPr>
        <p:spPr>
          <a:xfrm>
            <a:off x="336825" y="8118675"/>
            <a:ext cx="11072700" cy="4278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2" name="Google Shape;34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2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44" name="Google Shape;34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8960" y="-219178"/>
            <a:ext cx="5486400" cy="127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25" y="1807282"/>
            <a:ext cx="11704301" cy="5163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6" name="Google Shape;34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27593" y="965550"/>
            <a:ext cx="1150715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7" name="Google Shape;347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5131" y="965556"/>
            <a:ext cx="2851499" cy="132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3" name="Google Shape;35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3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55" name="Google Shape;35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8960" y="-219178"/>
            <a:ext cx="5486400" cy="127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51853"/>
            <a:ext cx="11704301" cy="7012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4625" y="163650"/>
            <a:ext cx="4679700" cy="3111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8" name="Google Shape;358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" y="239838"/>
            <a:ext cx="2491740" cy="132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4" name="Google Shape;36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4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66" name="Google Shape;36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8960" y="-219178"/>
            <a:ext cx="5486400" cy="127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" y="1352610"/>
            <a:ext cx="11704298" cy="66467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8" name="Google Shape;36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6565" y="527555"/>
            <a:ext cx="4570571" cy="132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4" name="Google Shape;37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5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6" name="Google Shape;37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8960" y="-219178"/>
            <a:ext cx="5486400" cy="127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925" y="701025"/>
            <a:ext cx="10858500" cy="807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8" name="Google Shape;378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6837" y="-151503"/>
            <a:ext cx="1150715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9" name="Google Shape;379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67478" y="-151502"/>
            <a:ext cx="2065115" cy="132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5" name="Google Shape;38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6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87" name="Google Shape;38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8960" y="-219178"/>
            <a:ext cx="5486400" cy="127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875" y="723125"/>
            <a:ext cx="10084499" cy="8055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9" name="Google Shape;389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803" y="-142977"/>
            <a:ext cx="2065115" cy="132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5" name="Google Shape;39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7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97" name="Google Shape;39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8960" y="-219178"/>
            <a:ext cx="5486400" cy="12710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37"/>
          <p:cNvGrpSpPr/>
          <p:nvPr/>
        </p:nvGrpSpPr>
        <p:grpSpPr>
          <a:xfrm>
            <a:off x="240350" y="950250"/>
            <a:ext cx="6236676" cy="3921669"/>
            <a:chOff x="76200" y="768500"/>
            <a:chExt cx="6236676" cy="3921669"/>
          </a:xfrm>
        </p:grpSpPr>
        <p:pic>
          <p:nvPicPr>
            <p:cNvPr id="399" name="Google Shape;399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200" y="768500"/>
              <a:ext cx="6236676" cy="39216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61734" y="925825"/>
              <a:ext cx="731520" cy="7315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1" name="Google Shape;401;p37"/>
          <p:cNvGrpSpPr/>
          <p:nvPr/>
        </p:nvGrpSpPr>
        <p:grpSpPr>
          <a:xfrm>
            <a:off x="6577885" y="975650"/>
            <a:ext cx="5028914" cy="1938525"/>
            <a:chOff x="6507535" y="844700"/>
            <a:chExt cx="5028914" cy="1938525"/>
          </a:xfrm>
        </p:grpSpPr>
        <p:pic>
          <p:nvPicPr>
            <p:cNvPr id="402" name="Google Shape;402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07535" y="844700"/>
              <a:ext cx="5028914" cy="1938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707375" y="851038"/>
              <a:ext cx="731520" cy="7315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4" name="Google Shape;404;p37"/>
          <p:cNvGrpSpPr/>
          <p:nvPr/>
        </p:nvGrpSpPr>
        <p:grpSpPr>
          <a:xfrm>
            <a:off x="164150" y="5035500"/>
            <a:ext cx="9300149" cy="3358285"/>
            <a:chOff x="76200" y="4771625"/>
            <a:chExt cx="9300149" cy="3358285"/>
          </a:xfrm>
        </p:grpSpPr>
        <p:pic>
          <p:nvPicPr>
            <p:cNvPr id="405" name="Google Shape;405;p37"/>
            <p:cNvPicPr preferRelativeResize="0"/>
            <p:nvPr/>
          </p:nvPicPr>
          <p:blipFill rotWithShape="1">
            <a:blip r:embed="rId9">
              <a:alphaModFix/>
            </a:blip>
            <a:srcRect b="0" l="-573" r="0" t="0"/>
            <a:stretch/>
          </p:blipFill>
          <p:spPr>
            <a:xfrm>
              <a:off x="76200" y="4771625"/>
              <a:ext cx="9300149" cy="33582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3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461975" y="7230313"/>
              <a:ext cx="731520" cy="7315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7" name="Google Shape;407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5400000">
            <a:off x="6635885" y="3860950"/>
            <a:ext cx="2134350" cy="1056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8" name="Google Shape;408;p3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4853" y="143498"/>
            <a:ext cx="1150715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9" name="Google Shape;409;p3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51911" y="143497"/>
            <a:ext cx="1296591" cy="132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5" name="Google Shape;41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8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7" name="Google Shape;41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8960" y="-219178"/>
            <a:ext cx="5486400" cy="12710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38"/>
          <p:cNvGrpSpPr/>
          <p:nvPr/>
        </p:nvGrpSpPr>
        <p:grpSpPr>
          <a:xfrm>
            <a:off x="90350" y="842775"/>
            <a:ext cx="5534025" cy="3589374"/>
            <a:chOff x="66450" y="766575"/>
            <a:chExt cx="5534025" cy="3589374"/>
          </a:xfrm>
        </p:grpSpPr>
        <p:pic>
          <p:nvPicPr>
            <p:cNvPr id="419" name="Google Shape;419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450" y="766575"/>
              <a:ext cx="5534025" cy="3589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09309" y="362786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1" name="Google Shape;421;p38"/>
          <p:cNvGrpSpPr/>
          <p:nvPr/>
        </p:nvGrpSpPr>
        <p:grpSpPr>
          <a:xfrm>
            <a:off x="90350" y="4487475"/>
            <a:ext cx="7412275" cy="3841750"/>
            <a:chOff x="90350" y="4487475"/>
            <a:chExt cx="7412275" cy="3841750"/>
          </a:xfrm>
        </p:grpSpPr>
        <p:pic>
          <p:nvPicPr>
            <p:cNvPr id="422" name="Google Shape;422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0350" y="4487475"/>
              <a:ext cx="7412275" cy="384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3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61325" y="4558350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4" name="Google Shape;424;p38"/>
          <p:cNvGrpSpPr/>
          <p:nvPr/>
        </p:nvGrpSpPr>
        <p:grpSpPr>
          <a:xfrm>
            <a:off x="7566075" y="4487475"/>
            <a:ext cx="4036200" cy="3841750"/>
            <a:chOff x="7566075" y="4487475"/>
            <a:chExt cx="4036200" cy="3841750"/>
          </a:xfrm>
        </p:grpSpPr>
        <p:pic>
          <p:nvPicPr>
            <p:cNvPr id="425" name="Google Shape;425;p3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66075" y="4487475"/>
              <a:ext cx="4036200" cy="384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3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833575" y="4558338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7" name="Google Shape;427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76225" y="842775"/>
            <a:ext cx="5054750" cy="35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541450" y="3686738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9" name="Google Shape;429;p3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4161" y="10"/>
            <a:ext cx="1296591" cy="132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5" name="Google Shape;43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9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37" name="Google Shape;43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8960" y="-219178"/>
            <a:ext cx="5486400" cy="127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963" y="636975"/>
            <a:ext cx="10102376" cy="81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4373" y="274775"/>
            <a:ext cx="1744122" cy="7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25100" y="274775"/>
            <a:ext cx="1744122" cy="7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53675" y="1166626"/>
            <a:ext cx="4172950" cy="13811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2" name="Google Shape;442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8762" y="-197464"/>
            <a:ext cx="1150715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3" name="Google Shape;443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82061" y="-197465"/>
            <a:ext cx="3637883" cy="132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9" name="Google Shape;44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0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1" name="Google Shape;45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8960" y="-219178"/>
            <a:ext cx="5486400" cy="127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163" y="672725"/>
            <a:ext cx="10309999" cy="8105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3" name="Google Shape;453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0986" y="-134590"/>
            <a:ext cx="3637883" cy="132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9" name="Google Shape;45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1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61" name="Google Shape;46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8960" y="-219178"/>
            <a:ext cx="5486400" cy="127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25" y="1816507"/>
            <a:ext cx="11704300" cy="6004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4775" y="313447"/>
            <a:ext cx="4237150" cy="36446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4" name="Google Shape;464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37" y="968136"/>
            <a:ext cx="3162395" cy="132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5" name="Google Shape;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" name="Google Shape;6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8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" name="Google Shape;6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80460" y="4059222"/>
            <a:ext cx="2249424" cy="17739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" name="Google Shape;69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59711" y="2349437"/>
            <a:ext cx="2249424" cy="2148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" name="Google Shape;70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38423" y="5513118"/>
            <a:ext cx="2249424" cy="2148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" name="Google Shape;71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5518" y="4059222"/>
            <a:ext cx="2249424" cy="17739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91681" y="2978658"/>
            <a:ext cx="4033647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" name="Google Shape;73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02111" y="3391710"/>
            <a:ext cx="4511850" cy="18196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" name="Google Shape;74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724269" y="4627578"/>
            <a:ext cx="2651760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" name="Google Shape;75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611255" y="5229225"/>
            <a:ext cx="4552569" cy="18196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6" name="Google Shape;76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724412" y="2388013"/>
            <a:ext cx="2651760" cy="132588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6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0" name="Google Shape;47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2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72" name="Google Shape;47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8960" y="-219178"/>
            <a:ext cx="5486400" cy="127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" y="934984"/>
            <a:ext cx="11704301" cy="7614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4" name="Google Shape;474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" y="76203"/>
            <a:ext cx="3345275" cy="132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0" name="Google Shape;48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1" name="Google Shape;48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3040380"/>
            <a:ext cx="7184898" cy="269748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3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8" name="Google Shape;48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9" name="Google Shape;48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3040380"/>
            <a:ext cx="7184899" cy="269748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4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96" name="Google Shape;4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7" name="Google Shape;49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3040380"/>
            <a:ext cx="7184899" cy="269748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5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04" name="Google Shape;50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5" name="Google Shape;50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9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6" name="Google Shape;506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7" name="Google Shape;507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7645" y="3646884"/>
            <a:ext cx="2641616" cy="2478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8" name="Google Shape;508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60943" y="2278285"/>
            <a:ext cx="5996178" cy="61996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9" name="Google Shape;509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23608" y="1679639"/>
            <a:ext cx="4871609" cy="124358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6"/>
          <p:cNvSpPr/>
          <p:nvPr/>
        </p:nvSpPr>
        <p:spPr>
          <a:xfrm>
            <a:off x="336825" y="8114425"/>
            <a:ext cx="11072700" cy="4320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6" name="Google Shape;51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7" name="Google Shape;51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9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8" name="Google Shape;518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9" name="Google Shape;519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7645" y="3646884"/>
            <a:ext cx="2641616" cy="2478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0" name="Google Shape;520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60943" y="3392996"/>
            <a:ext cx="5996178" cy="34015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1" name="Google Shape;521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23608" y="1679639"/>
            <a:ext cx="4871609" cy="1243584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7"/>
          <p:cNvSpPr/>
          <p:nvPr/>
        </p:nvSpPr>
        <p:spPr>
          <a:xfrm>
            <a:off x="336825" y="8114425"/>
            <a:ext cx="11072700" cy="4320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8" name="Google Shape;52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9" name="Google Shape;52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9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0" name="Google Shape;530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1" name="Google Shape;531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7645" y="3646884"/>
            <a:ext cx="2641616" cy="2478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2" name="Google Shape;532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60943" y="3055525"/>
            <a:ext cx="5996178" cy="4645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3" name="Google Shape;533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23608" y="1679639"/>
            <a:ext cx="4871609" cy="124358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8"/>
          <p:cNvSpPr/>
          <p:nvPr/>
        </p:nvSpPr>
        <p:spPr>
          <a:xfrm>
            <a:off x="336825" y="8114425"/>
            <a:ext cx="11072700" cy="4320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0" name="Google Shape;54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1" name="Google Shape;54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9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2" name="Google Shape;542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3" name="Google Shape;543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7645" y="3646884"/>
            <a:ext cx="2641616" cy="2478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4" name="Google Shape;544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60943" y="3055525"/>
            <a:ext cx="5996178" cy="43342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5" name="Google Shape;545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23608" y="1679639"/>
            <a:ext cx="4871609" cy="1243584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9"/>
          <p:cNvSpPr/>
          <p:nvPr/>
        </p:nvSpPr>
        <p:spPr>
          <a:xfrm>
            <a:off x="336825" y="8114425"/>
            <a:ext cx="11072700" cy="4320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2" name="Google Shape;55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3" name="Google Shape;55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9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4" name="Google Shape;554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5" name="Google Shape;555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7645" y="3646884"/>
            <a:ext cx="2641616" cy="2478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6" name="Google Shape;556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60943" y="3211116"/>
            <a:ext cx="5996178" cy="43342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7" name="Google Shape;557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23608" y="1679639"/>
            <a:ext cx="4871609" cy="1243584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0"/>
          <p:cNvSpPr/>
          <p:nvPr/>
        </p:nvSpPr>
        <p:spPr>
          <a:xfrm>
            <a:off x="336825" y="8114425"/>
            <a:ext cx="11072700" cy="4320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4" name="Google Shape;56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5" name="Google Shape;56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4839462"/>
            <a:ext cx="7184899" cy="2825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6" name="Google Shape;566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5337" y="6425946"/>
            <a:ext cx="4033647" cy="1389888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51"/>
          <p:cNvSpPr/>
          <p:nvPr/>
        </p:nvSpPr>
        <p:spPr>
          <a:xfrm>
            <a:off x="336825" y="8114425"/>
            <a:ext cx="11072700" cy="4320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" name="Google Shape;8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4" name="Google Shape;8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8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5" name="Google Shape;8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7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2" name="Google Shape;9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" name="Google Shape;9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8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4" name="Google Shape;9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8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389501"/>
            <a:ext cx="11704299" cy="487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2" name="Google Shape;10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3" name="Google Shape;10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9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4" name="Google Shape;10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9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700595"/>
            <a:ext cx="11704298" cy="3905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2" name="Google Shape;11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3" name="Google Shape;11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9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4" name="Google Shape;11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0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565809"/>
            <a:ext cx="11704298" cy="4525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2" name="Google Shape;12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704320" cy="8778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711" y="-281178"/>
            <a:ext cx="7184899" cy="1938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4" name="Google Shape;12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8960" y="690372"/>
            <a:ext cx="5486400" cy="127101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1"/>
          <p:cNvSpPr/>
          <p:nvPr/>
        </p:nvSpPr>
        <p:spPr>
          <a:xfrm>
            <a:off x="336825" y="7999350"/>
            <a:ext cx="11072700" cy="547200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" y="2604642"/>
            <a:ext cx="11704302" cy="475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